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2"/>
  </p:sldMasterIdLst>
  <p:notesMasterIdLst>
    <p:notesMasterId r:id="rId10"/>
  </p:notesMasterIdLst>
  <p:sldIdLst>
    <p:sldId id="256" r:id="rId3"/>
    <p:sldId id="258" r:id="rId4"/>
    <p:sldId id="257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8B803DE-8E8B-44CF-991F-60CBA1D039F4}">
          <p14:sldIdLst>
            <p14:sldId id="256"/>
            <p14:sldId id="258"/>
            <p14:sldId id="257"/>
          </p14:sldIdLst>
        </p14:section>
        <p14:section name="Zeroscaping" id="{4932BB6D-3279-4F7F-AF22-06B5196BEE66}">
          <p14:sldIdLst>
            <p14:sldId id="259"/>
            <p14:sldId id="260"/>
          </p14:sldIdLst>
        </p14:section>
        <p14:section name="Xeriscaping" id="{1410BA5F-F2CF-4165-9BDC-BE896707CCDC}">
          <p14:sldIdLst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47E6E-C3A3-40AA-9EEB-A0FC70E3D50E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6FA80-0FEF-4F26-B693-D69F93E0A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04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water becoming a limited resource, conservation has become a third purpose for landscaping.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6FA80-0FEF-4F26-B693-D69F93E0A6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25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Xeriscaping</a:t>
            </a:r>
            <a:r>
              <a:rPr lang="en-US" baseline="0" dirty="0" smtClean="0"/>
              <a:t> is </a:t>
            </a:r>
            <a:r>
              <a:rPr lang="en-US" dirty="0" smtClean="0"/>
              <a:t>created by the combination of the Greek</a:t>
            </a:r>
            <a:r>
              <a:rPr lang="en-US" baseline="0" dirty="0" smtClean="0"/>
              <a:t> word </a:t>
            </a:r>
            <a:r>
              <a:rPr lang="en-US" baseline="0" dirty="0" err="1" smtClean="0"/>
              <a:t>Xeros</a:t>
            </a:r>
            <a:r>
              <a:rPr lang="en-US" baseline="0" dirty="0" smtClean="0"/>
              <a:t> (dry) with landscaping. Term coined by the </a:t>
            </a:r>
            <a:r>
              <a:rPr lang="en-US" dirty="0" smtClean="0"/>
              <a:t>Front Range </a:t>
            </a:r>
            <a:r>
              <a:rPr lang="en-US" dirty="0" err="1" smtClean="0"/>
              <a:t>Xeriscape</a:t>
            </a:r>
            <a:r>
              <a:rPr lang="en-US" dirty="0" smtClean="0"/>
              <a:t> Task Force of the Denver Water Department in 1981.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BE6B3-0645-4672-9B42-CE4AF4901AE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2" name="Group 14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ltGray">
            <a:xfrm>
              <a:off x="0" y="0"/>
              <a:ext cx="923" cy="4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051" name="Picture 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991"/>
              <a:ext cx="920" cy="9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52" name="Freeform 4"/>
            <p:cNvSpPr>
              <a:spLocks/>
            </p:cNvSpPr>
            <p:nvPr/>
          </p:nvSpPr>
          <p:spPr bwMode="ltGray">
            <a:xfrm>
              <a:off x="0" y="15"/>
              <a:ext cx="890" cy="916"/>
            </a:xfrm>
            <a:custGeom>
              <a:avLst/>
              <a:gdLst>
                <a:gd name="T0" fmla="*/ 307 w 890"/>
                <a:gd name="T1" fmla="*/ 292 h 916"/>
                <a:gd name="T2" fmla="*/ 307 w 890"/>
                <a:gd name="T3" fmla="*/ 234 h 916"/>
                <a:gd name="T4" fmla="*/ 261 w 890"/>
                <a:gd name="T5" fmla="*/ 159 h 916"/>
                <a:gd name="T6" fmla="*/ 247 w 890"/>
                <a:gd name="T7" fmla="*/ 91 h 916"/>
                <a:gd name="T8" fmla="*/ 225 w 890"/>
                <a:gd name="T9" fmla="*/ 24 h 916"/>
                <a:gd name="T10" fmla="*/ 259 w 890"/>
                <a:gd name="T11" fmla="*/ 21 h 916"/>
                <a:gd name="T12" fmla="*/ 298 w 890"/>
                <a:gd name="T13" fmla="*/ 82 h 916"/>
                <a:gd name="T14" fmla="*/ 322 w 890"/>
                <a:gd name="T15" fmla="*/ 118 h 916"/>
                <a:gd name="T16" fmla="*/ 358 w 890"/>
                <a:gd name="T17" fmla="*/ 180 h 916"/>
                <a:gd name="T18" fmla="*/ 406 w 890"/>
                <a:gd name="T19" fmla="*/ 240 h 916"/>
                <a:gd name="T20" fmla="*/ 505 w 890"/>
                <a:gd name="T21" fmla="*/ 184 h 916"/>
                <a:gd name="T22" fmla="*/ 514 w 890"/>
                <a:gd name="T23" fmla="*/ 118 h 916"/>
                <a:gd name="T24" fmla="*/ 552 w 890"/>
                <a:gd name="T25" fmla="*/ 69 h 916"/>
                <a:gd name="T26" fmla="*/ 589 w 890"/>
                <a:gd name="T27" fmla="*/ 13 h 916"/>
                <a:gd name="T28" fmla="*/ 615 w 890"/>
                <a:gd name="T29" fmla="*/ 16 h 916"/>
                <a:gd name="T30" fmla="*/ 600 w 890"/>
                <a:gd name="T31" fmla="*/ 49 h 916"/>
                <a:gd name="T32" fmla="*/ 592 w 890"/>
                <a:gd name="T33" fmla="*/ 124 h 916"/>
                <a:gd name="T34" fmla="*/ 574 w 890"/>
                <a:gd name="T35" fmla="*/ 186 h 916"/>
                <a:gd name="T36" fmla="*/ 568 w 890"/>
                <a:gd name="T37" fmla="*/ 282 h 916"/>
                <a:gd name="T38" fmla="*/ 645 w 890"/>
                <a:gd name="T39" fmla="*/ 325 h 916"/>
                <a:gd name="T40" fmla="*/ 720 w 890"/>
                <a:gd name="T41" fmla="*/ 277 h 916"/>
                <a:gd name="T42" fmla="*/ 816 w 890"/>
                <a:gd name="T43" fmla="*/ 253 h 916"/>
                <a:gd name="T44" fmla="*/ 861 w 890"/>
                <a:gd name="T45" fmla="*/ 279 h 916"/>
                <a:gd name="T46" fmla="*/ 796 w 890"/>
                <a:gd name="T47" fmla="*/ 324 h 916"/>
                <a:gd name="T48" fmla="*/ 735 w 890"/>
                <a:gd name="T49" fmla="*/ 352 h 916"/>
                <a:gd name="T50" fmla="*/ 669 w 890"/>
                <a:gd name="T51" fmla="*/ 409 h 916"/>
                <a:gd name="T52" fmla="*/ 673 w 890"/>
                <a:gd name="T53" fmla="*/ 510 h 916"/>
                <a:gd name="T54" fmla="*/ 751 w 890"/>
                <a:gd name="T55" fmla="*/ 535 h 916"/>
                <a:gd name="T56" fmla="*/ 819 w 890"/>
                <a:gd name="T57" fmla="*/ 577 h 916"/>
                <a:gd name="T58" fmla="*/ 874 w 890"/>
                <a:gd name="T59" fmla="*/ 606 h 916"/>
                <a:gd name="T60" fmla="*/ 867 w 890"/>
                <a:gd name="T61" fmla="*/ 637 h 916"/>
                <a:gd name="T62" fmla="*/ 807 w 890"/>
                <a:gd name="T63" fmla="*/ 618 h 916"/>
                <a:gd name="T64" fmla="*/ 736 w 890"/>
                <a:gd name="T65" fmla="*/ 592 h 916"/>
                <a:gd name="T66" fmla="*/ 615 w 890"/>
                <a:gd name="T67" fmla="*/ 588 h 916"/>
                <a:gd name="T68" fmla="*/ 576 w 890"/>
                <a:gd name="T69" fmla="*/ 628 h 916"/>
                <a:gd name="T70" fmla="*/ 618 w 890"/>
                <a:gd name="T71" fmla="*/ 723 h 916"/>
                <a:gd name="T72" fmla="*/ 640 w 890"/>
                <a:gd name="T73" fmla="*/ 807 h 916"/>
                <a:gd name="T74" fmla="*/ 664 w 890"/>
                <a:gd name="T75" fmla="*/ 889 h 916"/>
                <a:gd name="T76" fmla="*/ 624 w 890"/>
                <a:gd name="T77" fmla="*/ 870 h 916"/>
                <a:gd name="T78" fmla="*/ 568 w 890"/>
                <a:gd name="T79" fmla="*/ 789 h 916"/>
                <a:gd name="T80" fmla="*/ 513 w 890"/>
                <a:gd name="T81" fmla="*/ 708 h 916"/>
                <a:gd name="T82" fmla="*/ 390 w 890"/>
                <a:gd name="T83" fmla="*/ 730 h 916"/>
                <a:gd name="T84" fmla="*/ 339 w 890"/>
                <a:gd name="T85" fmla="*/ 838 h 916"/>
                <a:gd name="T86" fmla="*/ 285 w 890"/>
                <a:gd name="T87" fmla="*/ 915 h 916"/>
                <a:gd name="T88" fmla="*/ 276 w 890"/>
                <a:gd name="T89" fmla="*/ 867 h 916"/>
                <a:gd name="T90" fmla="*/ 298 w 890"/>
                <a:gd name="T91" fmla="*/ 766 h 916"/>
                <a:gd name="T92" fmla="*/ 324 w 890"/>
                <a:gd name="T93" fmla="*/ 664 h 916"/>
                <a:gd name="T94" fmla="*/ 283 w 890"/>
                <a:gd name="T95" fmla="*/ 583 h 916"/>
                <a:gd name="T96" fmla="*/ 201 w 890"/>
                <a:gd name="T97" fmla="*/ 619 h 916"/>
                <a:gd name="T98" fmla="*/ 88 w 890"/>
                <a:gd name="T99" fmla="*/ 655 h 916"/>
                <a:gd name="T100" fmla="*/ 16 w 890"/>
                <a:gd name="T101" fmla="*/ 655 h 916"/>
                <a:gd name="T102" fmla="*/ 94 w 890"/>
                <a:gd name="T103" fmla="*/ 606 h 916"/>
                <a:gd name="T104" fmla="*/ 162 w 890"/>
                <a:gd name="T105" fmla="*/ 567 h 916"/>
                <a:gd name="T106" fmla="*/ 247 w 890"/>
                <a:gd name="T107" fmla="*/ 504 h 916"/>
                <a:gd name="T108" fmla="*/ 190 w 890"/>
                <a:gd name="T109" fmla="*/ 390 h 916"/>
                <a:gd name="T110" fmla="*/ 81 w 890"/>
                <a:gd name="T111" fmla="*/ 355 h 916"/>
                <a:gd name="T112" fmla="*/ 3 w 890"/>
                <a:gd name="T113" fmla="*/ 307 h 916"/>
                <a:gd name="T114" fmla="*/ 39 w 890"/>
                <a:gd name="T115" fmla="*/ 286 h 916"/>
                <a:gd name="T116" fmla="*/ 115 w 890"/>
                <a:gd name="T117" fmla="*/ 306 h 916"/>
                <a:gd name="T118" fmla="*/ 226 w 890"/>
                <a:gd name="T119" fmla="*/ 327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90" h="916">
                  <a:moveTo>
                    <a:pt x="279" y="334"/>
                  </a:moveTo>
                  <a:lnTo>
                    <a:pt x="292" y="312"/>
                  </a:lnTo>
                  <a:lnTo>
                    <a:pt x="307" y="292"/>
                  </a:lnTo>
                  <a:lnTo>
                    <a:pt x="324" y="276"/>
                  </a:lnTo>
                  <a:lnTo>
                    <a:pt x="313" y="255"/>
                  </a:lnTo>
                  <a:lnTo>
                    <a:pt x="307" y="234"/>
                  </a:lnTo>
                  <a:lnTo>
                    <a:pt x="288" y="202"/>
                  </a:lnTo>
                  <a:lnTo>
                    <a:pt x="274" y="181"/>
                  </a:lnTo>
                  <a:lnTo>
                    <a:pt x="261" y="159"/>
                  </a:lnTo>
                  <a:lnTo>
                    <a:pt x="256" y="139"/>
                  </a:lnTo>
                  <a:lnTo>
                    <a:pt x="256" y="118"/>
                  </a:lnTo>
                  <a:lnTo>
                    <a:pt x="247" y="91"/>
                  </a:lnTo>
                  <a:lnTo>
                    <a:pt x="237" y="70"/>
                  </a:lnTo>
                  <a:lnTo>
                    <a:pt x="226" y="46"/>
                  </a:lnTo>
                  <a:lnTo>
                    <a:pt x="225" y="24"/>
                  </a:lnTo>
                  <a:lnTo>
                    <a:pt x="232" y="10"/>
                  </a:lnTo>
                  <a:lnTo>
                    <a:pt x="247" y="9"/>
                  </a:lnTo>
                  <a:lnTo>
                    <a:pt x="259" y="21"/>
                  </a:lnTo>
                  <a:lnTo>
                    <a:pt x="270" y="46"/>
                  </a:lnTo>
                  <a:lnTo>
                    <a:pt x="280" y="61"/>
                  </a:lnTo>
                  <a:lnTo>
                    <a:pt x="298" y="82"/>
                  </a:lnTo>
                  <a:lnTo>
                    <a:pt x="309" y="88"/>
                  </a:lnTo>
                  <a:lnTo>
                    <a:pt x="315" y="99"/>
                  </a:lnTo>
                  <a:lnTo>
                    <a:pt x="322" y="118"/>
                  </a:lnTo>
                  <a:lnTo>
                    <a:pt x="330" y="141"/>
                  </a:lnTo>
                  <a:lnTo>
                    <a:pt x="339" y="160"/>
                  </a:lnTo>
                  <a:lnTo>
                    <a:pt x="358" y="180"/>
                  </a:lnTo>
                  <a:lnTo>
                    <a:pt x="379" y="205"/>
                  </a:lnTo>
                  <a:lnTo>
                    <a:pt x="399" y="225"/>
                  </a:lnTo>
                  <a:lnTo>
                    <a:pt x="406" y="240"/>
                  </a:lnTo>
                  <a:lnTo>
                    <a:pt x="474" y="241"/>
                  </a:lnTo>
                  <a:lnTo>
                    <a:pt x="495" y="208"/>
                  </a:lnTo>
                  <a:lnTo>
                    <a:pt x="505" y="184"/>
                  </a:lnTo>
                  <a:lnTo>
                    <a:pt x="507" y="160"/>
                  </a:lnTo>
                  <a:lnTo>
                    <a:pt x="510" y="141"/>
                  </a:lnTo>
                  <a:lnTo>
                    <a:pt x="514" y="118"/>
                  </a:lnTo>
                  <a:lnTo>
                    <a:pt x="529" y="94"/>
                  </a:lnTo>
                  <a:lnTo>
                    <a:pt x="540" y="85"/>
                  </a:lnTo>
                  <a:lnTo>
                    <a:pt x="552" y="69"/>
                  </a:lnTo>
                  <a:lnTo>
                    <a:pt x="561" y="45"/>
                  </a:lnTo>
                  <a:lnTo>
                    <a:pt x="571" y="27"/>
                  </a:lnTo>
                  <a:lnTo>
                    <a:pt x="589" y="13"/>
                  </a:lnTo>
                  <a:lnTo>
                    <a:pt x="604" y="0"/>
                  </a:lnTo>
                  <a:lnTo>
                    <a:pt x="613" y="6"/>
                  </a:lnTo>
                  <a:lnTo>
                    <a:pt x="615" y="16"/>
                  </a:lnTo>
                  <a:lnTo>
                    <a:pt x="606" y="27"/>
                  </a:lnTo>
                  <a:lnTo>
                    <a:pt x="603" y="34"/>
                  </a:lnTo>
                  <a:lnTo>
                    <a:pt x="600" y="49"/>
                  </a:lnTo>
                  <a:lnTo>
                    <a:pt x="600" y="79"/>
                  </a:lnTo>
                  <a:lnTo>
                    <a:pt x="600" y="103"/>
                  </a:lnTo>
                  <a:lnTo>
                    <a:pt x="592" y="124"/>
                  </a:lnTo>
                  <a:lnTo>
                    <a:pt x="583" y="145"/>
                  </a:lnTo>
                  <a:lnTo>
                    <a:pt x="576" y="162"/>
                  </a:lnTo>
                  <a:lnTo>
                    <a:pt x="574" y="186"/>
                  </a:lnTo>
                  <a:lnTo>
                    <a:pt x="574" y="216"/>
                  </a:lnTo>
                  <a:lnTo>
                    <a:pt x="568" y="244"/>
                  </a:lnTo>
                  <a:lnTo>
                    <a:pt x="568" y="282"/>
                  </a:lnTo>
                  <a:lnTo>
                    <a:pt x="588" y="300"/>
                  </a:lnTo>
                  <a:lnTo>
                    <a:pt x="607" y="325"/>
                  </a:lnTo>
                  <a:lnTo>
                    <a:pt x="645" y="325"/>
                  </a:lnTo>
                  <a:lnTo>
                    <a:pt x="678" y="312"/>
                  </a:lnTo>
                  <a:lnTo>
                    <a:pt x="697" y="292"/>
                  </a:lnTo>
                  <a:lnTo>
                    <a:pt x="720" y="277"/>
                  </a:lnTo>
                  <a:lnTo>
                    <a:pt x="777" y="274"/>
                  </a:lnTo>
                  <a:lnTo>
                    <a:pt x="801" y="265"/>
                  </a:lnTo>
                  <a:lnTo>
                    <a:pt x="816" y="253"/>
                  </a:lnTo>
                  <a:lnTo>
                    <a:pt x="859" y="252"/>
                  </a:lnTo>
                  <a:lnTo>
                    <a:pt x="865" y="265"/>
                  </a:lnTo>
                  <a:lnTo>
                    <a:pt x="861" y="279"/>
                  </a:lnTo>
                  <a:lnTo>
                    <a:pt x="843" y="288"/>
                  </a:lnTo>
                  <a:lnTo>
                    <a:pt x="819" y="300"/>
                  </a:lnTo>
                  <a:lnTo>
                    <a:pt x="796" y="324"/>
                  </a:lnTo>
                  <a:lnTo>
                    <a:pt x="786" y="334"/>
                  </a:lnTo>
                  <a:lnTo>
                    <a:pt x="765" y="343"/>
                  </a:lnTo>
                  <a:lnTo>
                    <a:pt x="735" y="352"/>
                  </a:lnTo>
                  <a:lnTo>
                    <a:pt x="714" y="367"/>
                  </a:lnTo>
                  <a:lnTo>
                    <a:pt x="687" y="390"/>
                  </a:lnTo>
                  <a:lnTo>
                    <a:pt x="669" y="409"/>
                  </a:lnTo>
                  <a:lnTo>
                    <a:pt x="649" y="420"/>
                  </a:lnTo>
                  <a:lnTo>
                    <a:pt x="648" y="481"/>
                  </a:lnTo>
                  <a:lnTo>
                    <a:pt x="673" y="510"/>
                  </a:lnTo>
                  <a:lnTo>
                    <a:pt x="703" y="526"/>
                  </a:lnTo>
                  <a:lnTo>
                    <a:pt x="730" y="531"/>
                  </a:lnTo>
                  <a:lnTo>
                    <a:pt x="751" y="535"/>
                  </a:lnTo>
                  <a:lnTo>
                    <a:pt x="777" y="549"/>
                  </a:lnTo>
                  <a:lnTo>
                    <a:pt x="795" y="567"/>
                  </a:lnTo>
                  <a:lnTo>
                    <a:pt x="819" y="577"/>
                  </a:lnTo>
                  <a:lnTo>
                    <a:pt x="846" y="583"/>
                  </a:lnTo>
                  <a:lnTo>
                    <a:pt x="861" y="592"/>
                  </a:lnTo>
                  <a:lnTo>
                    <a:pt x="874" y="606"/>
                  </a:lnTo>
                  <a:lnTo>
                    <a:pt x="889" y="621"/>
                  </a:lnTo>
                  <a:lnTo>
                    <a:pt x="888" y="634"/>
                  </a:lnTo>
                  <a:lnTo>
                    <a:pt x="867" y="637"/>
                  </a:lnTo>
                  <a:lnTo>
                    <a:pt x="853" y="631"/>
                  </a:lnTo>
                  <a:lnTo>
                    <a:pt x="832" y="618"/>
                  </a:lnTo>
                  <a:lnTo>
                    <a:pt x="807" y="618"/>
                  </a:lnTo>
                  <a:lnTo>
                    <a:pt x="780" y="618"/>
                  </a:lnTo>
                  <a:lnTo>
                    <a:pt x="759" y="615"/>
                  </a:lnTo>
                  <a:lnTo>
                    <a:pt x="736" y="592"/>
                  </a:lnTo>
                  <a:lnTo>
                    <a:pt x="718" y="588"/>
                  </a:lnTo>
                  <a:lnTo>
                    <a:pt x="684" y="588"/>
                  </a:lnTo>
                  <a:lnTo>
                    <a:pt x="615" y="588"/>
                  </a:lnTo>
                  <a:lnTo>
                    <a:pt x="604" y="606"/>
                  </a:lnTo>
                  <a:lnTo>
                    <a:pt x="589" y="621"/>
                  </a:lnTo>
                  <a:lnTo>
                    <a:pt x="576" y="628"/>
                  </a:lnTo>
                  <a:lnTo>
                    <a:pt x="580" y="666"/>
                  </a:lnTo>
                  <a:lnTo>
                    <a:pt x="600" y="702"/>
                  </a:lnTo>
                  <a:lnTo>
                    <a:pt x="618" y="723"/>
                  </a:lnTo>
                  <a:lnTo>
                    <a:pt x="630" y="753"/>
                  </a:lnTo>
                  <a:lnTo>
                    <a:pt x="631" y="787"/>
                  </a:lnTo>
                  <a:lnTo>
                    <a:pt x="640" y="807"/>
                  </a:lnTo>
                  <a:lnTo>
                    <a:pt x="654" y="838"/>
                  </a:lnTo>
                  <a:lnTo>
                    <a:pt x="664" y="862"/>
                  </a:lnTo>
                  <a:lnTo>
                    <a:pt x="664" y="889"/>
                  </a:lnTo>
                  <a:lnTo>
                    <a:pt x="654" y="898"/>
                  </a:lnTo>
                  <a:lnTo>
                    <a:pt x="642" y="898"/>
                  </a:lnTo>
                  <a:lnTo>
                    <a:pt x="624" y="870"/>
                  </a:lnTo>
                  <a:lnTo>
                    <a:pt x="612" y="837"/>
                  </a:lnTo>
                  <a:lnTo>
                    <a:pt x="583" y="808"/>
                  </a:lnTo>
                  <a:lnTo>
                    <a:pt x="568" y="789"/>
                  </a:lnTo>
                  <a:lnTo>
                    <a:pt x="556" y="760"/>
                  </a:lnTo>
                  <a:lnTo>
                    <a:pt x="549" y="738"/>
                  </a:lnTo>
                  <a:lnTo>
                    <a:pt x="513" y="708"/>
                  </a:lnTo>
                  <a:lnTo>
                    <a:pt x="489" y="682"/>
                  </a:lnTo>
                  <a:lnTo>
                    <a:pt x="415" y="684"/>
                  </a:lnTo>
                  <a:lnTo>
                    <a:pt x="390" y="730"/>
                  </a:lnTo>
                  <a:lnTo>
                    <a:pt x="372" y="759"/>
                  </a:lnTo>
                  <a:lnTo>
                    <a:pt x="361" y="798"/>
                  </a:lnTo>
                  <a:lnTo>
                    <a:pt x="339" y="838"/>
                  </a:lnTo>
                  <a:lnTo>
                    <a:pt x="316" y="874"/>
                  </a:lnTo>
                  <a:lnTo>
                    <a:pt x="294" y="907"/>
                  </a:lnTo>
                  <a:lnTo>
                    <a:pt x="285" y="915"/>
                  </a:lnTo>
                  <a:lnTo>
                    <a:pt x="268" y="909"/>
                  </a:lnTo>
                  <a:lnTo>
                    <a:pt x="268" y="894"/>
                  </a:lnTo>
                  <a:lnTo>
                    <a:pt x="276" y="867"/>
                  </a:lnTo>
                  <a:lnTo>
                    <a:pt x="291" y="837"/>
                  </a:lnTo>
                  <a:lnTo>
                    <a:pt x="294" y="790"/>
                  </a:lnTo>
                  <a:lnTo>
                    <a:pt x="298" y="766"/>
                  </a:lnTo>
                  <a:lnTo>
                    <a:pt x="313" y="744"/>
                  </a:lnTo>
                  <a:lnTo>
                    <a:pt x="319" y="699"/>
                  </a:lnTo>
                  <a:lnTo>
                    <a:pt x="324" y="664"/>
                  </a:lnTo>
                  <a:lnTo>
                    <a:pt x="336" y="637"/>
                  </a:lnTo>
                  <a:lnTo>
                    <a:pt x="309" y="609"/>
                  </a:lnTo>
                  <a:lnTo>
                    <a:pt x="283" y="583"/>
                  </a:lnTo>
                  <a:lnTo>
                    <a:pt x="271" y="577"/>
                  </a:lnTo>
                  <a:lnTo>
                    <a:pt x="231" y="601"/>
                  </a:lnTo>
                  <a:lnTo>
                    <a:pt x="201" y="619"/>
                  </a:lnTo>
                  <a:lnTo>
                    <a:pt x="162" y="633"/>
                  </a:lnTo>
                  <a:lnTo>
                    <a:pt x="118" y="640"/>
                  </a:lnTo>
                  <a:lnTo>
                    <a:pt x="88" y="655"/>
                  </a:lnTo>
                  <a:lnTo>
                    <a:pt x="63" y="666"/>
                  </a:lnTo>
                  <a:lnTo>
                    <a:pt x="27" y="666"/>
                  </a:lnTo>
                  <a:lnTo>
                    <a:pt x="16" y="655"/>
                  </a:lnTo>
                  <a:lnTo>
                    <a:pt x="30" y="642"/>
                  </a:lnTo>
                  <a:lnTo>
                    <a:pt x="67" y="628"/>
                  </a:lnTo>
                  <a:lnTo>
                    <a:pt x="94" y="606"/>
                  </a:lnTo>
                  <a:lnTo>
                    <a:pt x="120" y="588"/>
                  </a:lnTo>
                  <a:lnTo>
                    <a:pt x="136" y="576"/>
                  </a:lnTo>
                  <a:lnTo>
                    <a:pt x="162" y="567"/>
                  </a:lnTo>
                  <a:lnTo>
                    <a:pt x="204" y="531"/>
                  </a:lnTo>
                  <a:lnTo>
                    <a:pt x="231" y="510"/>
                  </a:lnTo>
                  <a:lnTo>
                    <a:pt x="247" y="504"/>
                  </a:lnTo>
                  <a:lnTo>
                    <a:pt x="250" y="429"/>
                  </a:lnTo>
                  <a:lnTo>
                    <a:pt x="204" y="396"/>
                  </a:lnTo>
                  <a:lnTo>
                    <a:pt x="190" y="390"/>
                  </a:lnTo>
                  <a:lnTo>
                    <a:pt x="129" y="385"/>
                  </a:lnTo>
                  <a:lnTo>
                    <a:pt x="105" y="369"/>
                  </a:lnTo>
                  <a:lnTo>
                    <a:pt x="81" y="355"/>
                  </a:lnTo>
                  <a:lnTo>
                    <a:pt x="63" y="345"/>
                  </a:lnTo>
                  <a:lnTo>
                    <a:pt x="34" y="339"/>
                  </a:lnTo>
                  <a:lnTo>
                    <a:pt x="3" y="307"/>
                  </a:lnTo>
                  <a:lnTo>
                    <a:pt x="0" y="291"/>
                  </a:lnTo>
                  <a:lnTo>
                    <a:pt x="9" y="285"/>
                  </a:lnTo>
                  <a:lnTo>
                    <a:pt x="39" y="286"/>
                  </a:lnTo>
                  <a:lnTo>
                    <a:pt x="67" y="301"/>
                  </a:lnTo>
                  <a:lnTo>
                    <a:pt x="85" y="304"/>
                  </a:lnTo>
                  <a:lnTo>
                    <a:pt x="115" y="306"/>
                  </a:lnTo>
                  <a:lnTo>
                    <a:pt x="148" y="318"/>
                  </a:lnTo>
                  <a:lnTo>
                    <a:pt x="165" y="324"/>
                  </a:lnTo>
                  <a:lnTo>
                    <a:pt x="226" y="327"/>
                  </a:lnTo>
                  <a:lnTo>
                    <a:pt x="258" y="334"/>
                  </a:lnTo>
                  <a:lnTo>
                    <a:pt x="279" y="334"/>
                  </a:lnTo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ltGray">
            <a:xfrm>
              <a:off x="6" y="2087"/>
              <a:ext cx="890" cy="916"/>
            </a:xfrm>
            <a:custGeom>
              <a:avLst/>
              <a:gdLst>
                <a:gd name="T0" fmla="*/ 307 w 890"/>
                <a:gd name="T1" fmla="*/ 292 h 916"/>
                <a:gd name="T2" fmla="*/ 307 w 890"/>
                <a:gd name="T3" fmla="*/ 234 h 916"/>
                <a:gd name="T4" fmla="*/ 261 w 890"/>
                <a:gd name="T5" fmla="*/ 159 h 916"/>
                <a:gd name="T6" fmla="*/ 247 w 890"/>
                <a:gd name="T7" fmla="*/ 91 h 916"/>
                <a:gd name="T8" fmla="*/ 225 w 890"/>
                <a:gd name="T9" fmla="*/ 24 h 916"/>
                <a:gd name="T10" fmla="*/ 259 w 890"/>
                <a:gd name="T11" fmla="*/ 21 h 916"/>
                <a:gd name="T12" fmla="*/ 298 w 890"/>
                <a:gd name="T13" fmla="*/ 82 h 916"/>
                <a:gd name="T14" fmla="*/ 322 w 890"/>
                <a:gd name="T15" fmla="*/ 118 h 916"/>
                <a:gd name="T16" fmla="*/ 358 w 890"/>
                <a:gd name="T17" fmla="*/ 180 h 916"/>
                <a:gd name="T18" fmla="*/ 406 w 890"/>
                <a:gd name="T19" fmla="*/ 240 h 916"/>
                <a:gd name="T20" fmla="*/ 505 w 890"/>
                <a:gd name="T21" fmla="*/ 184 h 916"/>
                <a:gd name="T22" fmla="*/ 514 w 890"/>
                <a:gd name="T23" fmla="*/ 118 h 916"/>
                <a:gd name="T24" fmla="*/ 552 w 890"/>
                <a:gd name="T25" fmla="*/ 69 h 916"/>
                <a:gd name="T26" fmla="*/ 589 w 890"/>
                <a:gd name="T27" fmla="*/ 13 h 916"/>
                <a:gd name="T28" fmla="*/ 615 w 890"/>
                <a:gd name="T29" fmla="*/ 16 h 916"/>
                <a:gd name="T30" fmla="*/ 600 w 890"/>
                <a:gd name="T31" fmla="*/ 49 h 916"/>
                <a:gd name="T32" fmla="*/ 592 w 890"/>
                <a:gd name="T33" fmla="*/ 124 h 916"/>
                <a:gd name="T34" fmla="*/ 574 w 890"/>
                <a:gd name="T35" fmla="*/ 186 h 916"/>
                <a:gd name="T36" fmla="*/ 568 w 890"/>
                <a:gd name="T37" fmla="*/ 282 h 916"/>
                <a:gd name="T38" fmla="*/ 645 w 890"/>
                <a:gd name="T39" fmla="*/ 325 h 916"/>
                <a:gd name="T40" fmla="*/ 720 w 890"/>
                <a:gd name="T41" fmla="*/ 277 h 916"/>
                <a:gd name="T42" fmla="*/ 816 w 890"/>
                <a:gd name="T43" fmla="*/ 253 h 916"/>
                <a:gd name="T44" fmla="*/ 861 w 890"/>
                <a:gd name="T45" fmla="*/ 279 h 916"/>
                <a:gd name="T46" fmla="*/ 796 w 890"/>
                <a:gd name="T47" fmla="*/ 324 h 916"/>
                <a:gd name="T48" fmla="*/ 735 w 890"/>
                <a:gd name="T49" fmla="*/ 352 h 916"/>
                <a:gd name="T50" fmla="*/ 669 w 890"/>
                <a:gd name="T51" fmla="*/ 409 h 916"/>
                <a:gd name="T52" fmla="*/ 673 w 890"/>
                <a:gd name="T53" fmla="*/ 510 h 916"/>
                <a:gd name="T54" fmla="*/ 751 w 890"/>
                <a:gd name="T55" fmla="*/ 535 h 916"/>
                <a:gd name="T56" fmla="*/ 819 w 890"/>
                <a:gd name="T57" fmla="*/ 577 h 916"/>
                <a:gd name="T58" fmla="*/ 874 w 890"/>
                <a:gd name="T59" fmla="*/ 606 h 916"/>
                <a:gd name="T60" fmla="*/ 867 w 890"/>
                <a:gd name="T61" fmla="*/ 637 h 916"/>
                <a:gd name="T62" fmla="*/ 807 w 890"/>
                <a:gd name="T63" fmla="*/ 618 h 916"/>
                <a:gd name="T64" fmla="*/ 736 w 890"/>
                <a:gd name="T65" fmla="*/ 592 h 916"/>
                <a:gd name="T66" fmla="*/ 615 w 890"/>
                <a:gd name="T67" fmla="*/ 588 h 916"/>
                <a:gd name="T68" fmla="*/ 576 w 890"/>
                <a:gd name="T69" fmla="*/ 628 h 916"/>
                <a:gd name="T70" fmla="*/ 618 w 890"/>
                <a:gd name="T71" fmla="*/ 723 h 916"/>
                <a:gd name="T72" fmla="*/ 640 w 890"/>
                <a:gd name="T73" fmla="*/ 807 h 916"/>
                <a:gd name="T74" fmla="*/ 664 w 890"/>
                <a:gd name="T75" fmla="*/ 889 h 916"/>
                <a:gd name="T76" fmla="*/ 624 w 890"/>
                <a:gd name="T77" fmla="*/ 870 h 916"/>
                <a:gd name="T78" fmla="*/ 568 w 890"/>
                <a:gd name="T79" fmla="*/ 789 h 916"/>
                <a:gd name="T80" fmla="*/ 513 w 890"/>
                <a:gd name="T81" fmla="*/ 708 h 916"/>
                <a:gd name="T82" fmla="*/ 390 w 890"/>
                <a:gd name="T83" fmla="*/ 730 h 916"/>
                <a:gd name="T84" fmla="*/ 339 w 890"/>
                <a:gd name="T85" fmla="*/ 838 h 916"/>
                <a:gd name="T86" fmla="*/ 285 w 890"/>
                <a:gd name="T87" fmla="*/ 915 h 916"/>
                <a:gd name="T88" fmla="*/ 276 w 890"/>
                <a:gd name="T89" fmla="*/ 867 h 916"/>
                <a:gd name="T90" fmla="*/ 298 w 890"/>
                <a:gd name="T91" fmla="*/ 766 h 916"/>
                <a:gd name="T92" fmla="*/ 324 w 890"/>
                <a:gd name="T93" fmla="*/ 664 h 916"/>
                <a:gd name="T94" fmla="*/ 283 w 890"/>
                <a:gd name="T95" fmla="*/ 583 h 916"/>
                <a:gd name="T96" fmla="*/ 201 w 890"/>
                <a:gd name="T97" fmla="*/ 619 h 916"/>
                <a:gd name="T98" fmla="*/ 88 w 890"/>
                <a:gd name="T99" fmla="*/ 655 h 916"/>
                <a:gd name="T100" fmla="*/ 16 w 890"/>
                <a:gd name="T101" fmla="*/ 655 h 916"/>
                <a:gd name="T102" fmla="*/ 94 w 890"/>
                <a:gd name="T103" fmla="*/ 606 h 916"/>
                <a:gd name="T104" fmla="*/ 162 w 890"/>
                <a:gd name="T105" fmla="*/ 567 h 916"/>
                <a:gd name="T106" fmla="*/ 247 w 890"/>
                <a:gd name="T107" fmla="*/ 504 h 916"/>
                <a:gd name="T108" fmla="*/ 190 w 890"/>
                <a:gd name="T109" fmla="*/ 390 h 916"/>
                <a:gd name="T110" fmla="*/ 81 w 890"/>
                <a:gd name="T111" fmla="*/ 355 h 916"/>
                <a:gd name="T112" fmla="*/ 3 w 890"/>
                <a:gd name="T113" fmla="*/ 307 h 916"/>
                <a:gd name="T114" fmla="*/ 39 w 890"/>
                <a:gd name="T115" fmla="*/ 286 h 916"/>
                <a:gd name="T116" fmla="*/ 115 w 890"/>
                <a:gd name="T117" fmla="*/ 306 h 916"/>
                <a:gd name="T118" fmla="*/ 226 w 890"/>
                <a:gd name="T119" fmla="*/ 327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90" h="916">
                  <a:moveTo>
                    <a:pt x="279" y="334"/>
                  </a:moveTo>
                  <a:lnTo>
                    <a:pt x="292" y="312"/>
                  </a:lnTo>
                  <a:lnTo>
                    <a:pt x="307" y="292"/>
                  </a:lnTo>
                  <a:lnTo>
                    <a:pt x="324" y="276"/>
                  </a:lnTo>
                  <a:lnTo>
                    <a:pt x="313" y="255"/>
                  </a:lnTo>
                  <a:lnTo>
                    <a:pt x="307" y="234"/>
                  </a:lnTo>
                  <a:lnTo>
                    <a:pt x="288" y="202"/>
                  </a:lnTo>
                  <a:lnTo>
                    <a:pt x="274" y="181"/>
                  </a:lnTo>
                  <a:lnTo>
                    <a:pt x="261" y="159"/>
                  </a:lnTo>
                  <a:lnTo>
                    <a:pt x="256" y="139"/>
                  </a:lnTo>
                  <a:lnTo>
                    <a:pt x="256" y="118"/>
                  </a:lnTo>
                  <a:lnTo>
                    <a:pt x="247" y="91"/>
                  </a:lnTo>
                  <a:lnTo>
                    <a:pt x="237" y="70"/>
                  </a:lnTo>
                  <a:lnTo>
                    <a:pt x="226" y="46"/>
                  </a:lnTo>
                  <a:lnTo>
                    <a:pt x="225" y="24"/>
                  </a:lnTo>
                  <a:lnTo>
                    <a:pt x="232" y="10"/>
                  </a:lnTo>
                  <a:lnTo>
                    <a:pt x="247" y="9"/>
                  </a:lnTo>
                  <a:lnTo>
                    <a:pt x="259" y="21"/>
                  </a:lnTo>
                  <a:lnTo>
                    <a:pt x="270" y="46"/>
                  </a:lnTo>
                  <a:lnTo>
                    <a:pt x="280" y="61"/>
                  </a:lnTo>
                  <a:lnTo>
                    <a:pt x="298" y="82"/>
                  </a:lnTo>
                  <a:lnTo>
                    <a:pt x="309" y="88"/>
                  </a:lnTo>
                  <a:lnTo>
                    <a:pt x="315" y="99"/>
                  </a:lnTo>
                  <a:lnTo>
                    <a:pt x="322" y="118"/>
                  </a:lnTo>
                  <a:lnTo>
                    <a:pt x="330" y="141"/>
                  </a:lnTo>
                  <a:lnTo>
                    <a:pt x="339" y="160"/>
                  </a:lnTo>
                  <a:lnTo>
                    <a:pt x="358" y="180"/>
                  </a:lnTo>
                  <a:lnTo>
                    <a:pt x="379" y="205"/>
                  </a:lnTo>
                  <a:lnTo>
                    <a:pt x="399" y="225"/>
                  </a:lnTo>
                  <a:lnTo>
                    <a:pt x="406" y="240"/>
                  </a:lnTo>
                  <a:lnTo>
                    <a:pt x="474" y="241"/>
                  </a:lnTo>
                  <a:lnTo>
                    <a:pt x="495" y="208"/>
                  </a:lnTo>
                  <a:lnTo>
                    <a:pt x="505" y="184"/>
                  </a:lnTo>
                  <a:lnTo>
                    <a:pt x="507" y="160"/>
                  </a:lnTo>
                  <a:lnTo>
                    <a:pt x="510" y="141"/>
                  </a:lnTo>
                  <a:lnTo>
                    <a:pt x="514" y="118"/>
                  </a:lnTo>
                  <a:lnTo>
                    <a:pt x="529" y="94"/>
                  </a:lnTo>
                  <a:lnTo>
                    <a:pt x="540" y="85"/>
                  </a:lnTo>
                  <a:lnTo>
                    <a:pt x="552" y="69"/>
                  </a:lnTo>
                  <a:lnTo>
                    <a:pt x="561" y="45"/>
                  </a:lnTo>
                  <a:lnTo>
                    <a:pt x="571" y="27"/>
                  </a:lnTo>
                  <a:lnTo>
                    <a:pt x="589" y="13"/>
                  </a:lnTo>
                  <a:lnTo>
                    <a:pt x="604" y="0"/>
                  </a:lnTo>
                  <a:lnTo>
                    <a:pt x="613" y="6"/>
                  </a:lnTo>
                  <a:lnTo>
                    <a:pt x="615" y="16"/>
                  </a:lnTo>
                  <a:lnTo>
                    <a:pt x="606" y="27"/>
                  </a:lnTo>
                  <a:lnTo>
                    <a:pt x="603" y="34"/>
                  </a:lnTo>
                  <a:lnTo>
                    <a:pt x="600" y="49"/>
                  </a:lnTo>
                  <a:lnTo>
                    <a:pt x="600" y="79"/>
                  </a:lnTo>
                  <a:lnTo>
                    <a:pt x="600" y="103"/>
                  </a:lnTo>
                  <a:lnTo>
                    <a:pt x="592" y="124"/>
                  </a:lnTo>
                  <a:lnTo>
                    <a:pt x="583" y="145"/>
                  </a:lnTo>
                  <a:lnTo>
                    <a:pt x="576" y="162"/>
                  </a:lnTo>
                  <a:lnTo>
                    <a:pt x="574" y="186"/>
                  </a:lnTo>
                  <a:lnTo>
                    <a:pt x="574" y="216"/>
                  </a:lnTo>
                  <a:lnTo>
                    <a:pt x="568" y="244"/>
                  </a:lnTo>
                  <a:lnTo>
                    <a:pt x="568" y="282"/>
                  </a:lnTo>
                  <a:lnTo>
                    <a:pt x="588" y="300"/>
                  </a:lnTo>
                  <a:lnTo>
                    <a:pt x="607" y="325"/>
                  </a:lnTo>
                  <a:lnTo>
                    <a:pt x="645" y="325"/>
                  </a:lnTo>
                  <a:lnTo>
                    <a:pt x="678" y="312"/>
                  </a:lnTo>
                  <a:lnTo>
                    <a:pt x="697" y="292"/>
                  </a:lnTo>
                  <a:lnTo>
                    <a:pt x="720" y="277"/>
                  </a:lnTo>
                  <a:lnTo>
                    <a:pt x="777" y="274"/>
                  </a:lnTo>
                  <a:lnTo>
                    <a:pt x="801" y="265"/>
                  </a:lnTo>
                  <a:lnTo>
                    <a:pt x="816" y="253"/>
                  </a:lnTo>
                  <a:lnTo>
                    <a:pt x="859" y="252"/>
                  </a:lnTo>
                  <a:lnTo>
                    <a:pt x="865" y="265"/>
                  </a:lnTo>
                  <a:lnTo>
                    <a:pt x="861" y="279"/>
                  </a:lnTo>
                  <a:lnTo>
                    <a:pt x="843" y="288"/>
                  </a:lnTo>
                  <a:lnTo>
                    <a:pt x="819" y="300"/>
                  </a:lnTo>
                  <a:lnTo>
                    <a:pt x="796" y="324"/>
                  </a:lnTo>
                  <a:lnTo>
                    <a:pt x="786" y="334"/>
                  </a:lnTo>
                  <a:lnTo>
                    <a:pt x="765" y="343"/>
                  </a:lnTo>
                  <a:lnTo>
                    <a:pt x="735" y="352"/>
                  </a:lnTo>
                  <a:lnTo>
                    <a:pt x="714" y="367"/>
                  </a:lnTo>
                  <a:lnTo>
                    <a:pt x="687" y="390"/>
                  </a:lnTo>
                  <a:lnTo>
                    <a:pt x="669" y="409"/>
                  </a:lnTo>
                  <a:lnTo>
                    <a:pt x="649" y="420"/>
                  </a:lnTo>
                  <a:lnTo>
                    <a:pt x="648" y="481"/>
                  </a:lnTo>
                  <a:lnTo>
                    <a:pt x="673" y="510"/>
                  </a:lnTo>
                  <a:lnTo>
                    <a:pt x="703" y="526"/>
                  </a:lnTo>
                  <a:lnTo>
                    <a:pt x="730" y="531"/>
                  </a:lnTo>
                  <a:lnTo>
                    <a:pt x="751" y="535"/>
                  </a:lnTo>
                  <a:lnTo>
                    <a:pt x="777" y="549"/>
                  </a:lnTo>
                  <a:lnTo>
                    <a:pt x="795" y="567"/>
                  </a:lnTo>
                  <a:lnTo>
                    <a:pt x="819" y="577"/>
                  </a:lnTo>
                  <a:lnTo>
                    <a:pt x="846" y="583"/>
                  </a:lnTo>
                  <a:lnTo>
                    <a:pt x="861" y="592"/>
                  </a:lnTo>
                  <a:lnTo>
                    <a:pt x="874" y="606"/>
                  </a:lnTo>
                  <a:lnTo>
                    <a:pt x="889" y="621"/>
                  </a:lnTo>
                  <a:lnTo>
                    <a:pt x="888" y="634"/>
                  </a:lnTo>
                  <a:lnTo>
                    <a:pt x="867" y="637"/>
                  </a:lnTo>
                  <a:lnTo>
                    <a:pt x="853" y="631"/>
                  </a:lnTo>
                  <a:lnTo>
                    <a:pt x="832" y="618"/>
                  </a:lnTo>
                  <a:lnTo>
                    <a:pt x="807" y="618"/>
                  </a:lnTo>
                  <a:lnTo>
                    <a:pt x="780" y="618"/>
                  </a:lnTo>
                  <a:lnTo>
                    <a:pt x="759" y="615"/>
                  </a:lnTo>
                  <a:lnTo>
                    <a:pt x="736" y="592"/>
                  </a:lnTo>
                  <a:lnTo>
                    <a:pt x="718" y="588"/>
                  </a:lnTo>
                  <a:lnTo>
                    <a:pt x="684" y="588"/>
                  </a:lnTo>
                  <a:lnTo>
                    <a:pt x="615" y="588"/>
                  </a:lnTo>
                  <a:lnTo>
                    <a:pt x="604" y="606"/>
                  </a:lnTo>
                  <a:lnTo>
                    <a:pt x="589" y="621"/>
                  </a:lnTo>
                  <a:lnTo>
                    <a:pt x="576" y="628"/>
                  </a:lnTo>
                  <a:lnTo>
                    <a:pt x="580" y="666"/>
                  </a:lnTo>
                  <a:lnTo>
                    <a:pt x="600" y="702"/>
                  </a:lnTo>
                  <a:lnTo>
                    <a:pt x="618" y="723"/>
                  </a:lnTo>
                  <a:lnTo>
                    <a:pt x="630" y="753"/>
                  </a:lnTo>
                  <a:lnTo>
                    <a:pt x="631" y="787"/>
                  </a:lnTo>
                  <a:lnTo>
                    <a:pt x="640" y="807"/>
                  </a:lnTo>
                  <a:lnTo>
                    <a:pt x="654" y="838"/>
                  </a:lnTo>
                  <a:lnTo>
                    <a:pt x="664" y="862"/>
                  </a:lnTo>
                  <a:lnTo>
                    <a:pt x="664" y="889"/>
                  </a:lnTo>
                  <a:lnTo>
                    <a:pt x="654" y="898"/>
                  </a:lnTo>
                  <a:lnTo>
                    <a:pt x="642" y="898"/>
                  </a:lnTo>
                  <a:lnTo>
                    <a:pt x="624" y="870"/>
                  </a:lnTo>
                  <a:lnTo>
                    <a:pt x="612" y="837"/>
                  </a:lnTo>
                  <a:lnTo>
                    <a:pt x="583" y="808"/>
                  </a:lnTo>
                  <a:lnTo>
                    <a:pt x="568" y="789"/>
                  </a:lnTo>
                  <a:lnTo>
                    <a:pt x="556" y="760"/>
                  </a:lnTo>
                  <a:lnTo>
                    <a:pt x="549" y="738"/>
                  </a:lnTo>
                  <a:lnTo>
                    <a:pt x="513" y="708"/>
                  </a:lnTo>
                  <a:lnTo>
                    <a:pt x="489" y="682"/>
                  </a:lnTo>
                  <a:lnTo>
                    <a:pt x="415" y="684"/>
                  </a:lnTo>
                  <a:lnTo>
                    <a:pt x="390" y="730"/>
                  </a:lnTo>
                  <a:lnTo>
                    <a:pt x="372" y="759"/>
                  </a:lnTo>
                  <a:lnTo>
                    <a:pt x="361" y="798"/>
                  </a:lnTo>
                  <a:lnTo>
                    <a:pt x="339" y="838"/>
                  </a:lnTo>
                  <a:lnTo>
                    <a:pt x="316" y="874"/>
                  </a:lnTo>
                  <a:lnTo>
                    <a:pt x="294" y="907"/>
                  </a:lnTo>
                  <a:lnTo>
                    <a:pt x="285" y="915"/>
                  </a:lnTo>
                  <a:lnTo>
                    <a:pt x="268" y="909"/>
                  </a:lnTo>
                  <a:lnTo>
                    <a:pt x="268" y="894"/>
                  </a:lnTo>
                  <a:lnTo>
                    <a:pt x="276" y="867"/>
                  </a:lnTo>
                  <a:lnTo>
                    <a:pt x="291" y="837"/>
                  </a:lnTo>
                  <a:lnTo>
                    <a:pt x="294" y="790"/>
                  </a:lnTo>
                  <a:lnTo>
                    <a:pt x="298" y="766"/>
                  </a:lnTo>
                  <a:lnTo>
                    <a:pt x="313" y="744"/>
                  </a:lnTo>
                  <a:lnTo>
                    <a:pt x="319" y="699"/>
                  </a:lnTo>
                  <a:lnTo>
                    <a:pt x="324" y="664"/>
                  </a:lnTo>
                  <a:lnTo>
                    <a:pt x="336" y="637"/>
                  </a:lnTo>
                  <a:lnTo>
                    <a:pt x="309" y="609"/>
                  </a:lnTo>
                  <a:lnTo>
                    <a:pt x="283" y="583"/>
                  </a:lnTo>
                  <a:lnTo>
                    <a:pt x="271" y="577"/>
                  </a:lnTo>
                  <a:lnTo>
                    <a:pt x="231" y="601"/>
                  </a:lnTo>
                  <a:lnTo>
                    <a:pt x="201" y="619"/>
                  </a:lnTo>
                  <a:lnTo>
                    <a:pt x="162" y="633"/>
                  </a:lnTo>
                  <a:lnTo>
                    <a:pt x="118" y="640"/>
                  </a:lnTo>
                  <a:lnTo>
                    <a:pt x="88" y="655"/>
                  </a:lnTo>
                  <a:lnTo>
                    <a:pt x="63" y="666"/>
                  </a:lnTo>
                  <a:lnTo>
                    <a:pt x="27" y="666"/>
                  </a:lnTo>
                  <a:lnTo>
                    <a:pt x="16" y="655"/>
                  </a:lnTo>
                  <a:lnTo>
                    <a:pt x="30" y="642"/>
                  </a:lnTo>
                  <a:lnTo>
                    <a:pt x="67" y="628"/>
                  </a:lnTo>
                  <a:lnTo>
                    <a:pt x="94" y="606"/>
                  </a:lnTo>
                  <a:lnTo>
                    <a:pt x="120" y="588"/>
                  </a:lnTo>
                  <a:lnTo>
                    <a:pt x="136" y="576"/>
                  </a:lnTo>
                  <a:lnTo>
                    <a:pt x="162" y="567"/>
                  </a:lnTo>
                  <a:lnTo>
                    <a:pt x="204" y="531"/>
                  </a:lnTo>
                  <a:lnTo>
                    <a:pt x="231" y="510"/>
                  </a:lnTo>
                  <a:lnTo>
                    <a:pt x="247" y="504"/>
                  </a:lnTo>
                  <a:lnTo>
                    <a:pt x="250" y="429"/>
                  </a:lnTo>
                  <a:lnTo>
                    <a:pt x="204" y="396"/>
                  </a:lnTo>
                  <a:lnTo>
                    <a:pt x="190" y="390"/>
                  </a:lnTo>
                  <a:lnTo>
                    <a:pt x="129" y="385"/>
                  </a:lnTo>
                  <a:lnTo>
                    <a:pt x="105" y="369"/>
                  </a:lnTo>
                  <a:lnTo>
                    <a:pt x="81" y="355"/>
                  </a:lnTo>
                  <a:lnTo>
                    <a:pt x="63" y="345"/>
                  </a:lnTo>
                  <a:lnTo>
                    <a:pt x="34" y="339"/>
                  </a:lnTo>
                  <a:lnTo>
                    <a:pt x="3" y="307"/>
                  </a:lnTo>
                  <a:lnTo>
                    <a:pt x="0" y="291"/>
                  </a:lnTo>
                  <a:lnTo>
                    <a:pt x="9" y="285"/>
                  </a:lnTo>
                  <a:lnTo>
                    <a:pt x="39" y="286"/>
                  </a:lnTo>
                  <a:lnTo>
                    <a:pt x="67" y="301"/>
                  </a:lnTo>
                  <a:lnTo>
                    <a:pt x="85" y="304"/>
                  </a:lnTo>
                  <a:lnTo>
                    <a:pt x="115" y="306"/>
                  </a:lnTo>
                  <a:lnTo>
                    <a:pt x="148" y="318"/>
                  </a:lnTo>
                  <a:lnTo>
                    <a:pt x="165" y="324"/>
                  </a:lnTo>
                  <a:lnTo>
                    <a:pt x="226" y="327"/>
                  </a:lnTo>
                  <a:lnTo>
                    <a:pt x="258" y="334"/>
                  </a:lnTo>
                  <a:lnTo>
                    <a:pt x="279" y="334"/>
                  </a:lnTo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ltGray">
            <a:xfrm>
              <a:off x="6" y="3160"/>
              <a:ext cx="890" cy="916"/>
            </a:xfrm>
            <a:custGeom>
              <a:avLst/>
              <a:gdLst>
                <a:gd name="T0" fmla="*/ 307 w 890"/>
                <a:gd name="T1" fmla="*/ 292 h 916"/>
                <a:gd name="T2" fmla="*/ 307 w 890"/>
                <a:gd name="T3" fmla="*/ 234 h 916"/>
                <a:gd name="T4" fmla="*/ 261 w 890"/>
                <a:gd name="T5" fmla="*/ 159 h 916"/>
                <a:gd name="T6" fmla="*/ 247 w 890"/>
                <a:gd name="T7" fmla="*/ 91 h 916"/>
                <a:gd name="T8" fmla="*/ 225 w 890"/>
                <a:gd name="T9" fmla="*/ 24 h 916"/>
                <a:gd name="T10" fmla="*/ 259 w 890"/>
                <a:gd name="T11" fmla="*/ 21 h 916"/>
                <a:gd name="T12" fmla="*/ 298 w 890"/>
                <a:gd name="T13" fmla="*/ 82 h 916"/>
                <a:gd name="T14" fmla="*/ 322 w 890"/>
                <a:gd name="T15" fmla="*/ 118 h 916"/>
                <a:gd name="T16" fmla="*/ 358 w 890"/>
                <a:gd name="T17" fmla="*/ 180 h 916"/>
                <a:gd name="T18" fmla="*/ 406 w 890"/>
                <a:gd name="T19" fmla="*/ 240 h 916"/>
                <a:gd name="T20" fmla="*/ 505 w 890"/>
                <a:gd name="T21" fmla="*/ 184 h 916"/>
                <a:gd name="T22" fmla="*/ 514 w 890"/>
                <a:gd name="T23" fmla="*/ 118 h 916"/>
                <a:gd name="T24" fmla="*/ 552 w 890"/>
                <a:gd name="T25" fmla="*/ 69 h 916"/>
                <a:gd name="T26" fmla="*/ 589 w 890"/>
                <a:gd name="T27" fmla="*/ 13 h 916"/>
                <a:gd name="T28" fmla="*/ 615 w 890"/>
                <a:gd name="T29" fmla="*/ 16 h 916"/>
                <a:gd name="T30" fmla="*/ 600 w 890"/>
                <a:gd name="T31" fmla="*/ 49 h 916"/>
                <a:gd name="T32" fmla="*/ 592 w 890"/>
                <a:gd name="T33" fmla="*/ 124 h 916"/>
                <a:gd name="T34" fmla="*/ 574 w 890"/>
                <a:gd name="T35" fmla="*/ 186 h 916"/>
                <a:gd name="T36" fmla="*/ 568 w 890"/>
                <a:gd name="T37" fmla="*/ 282 h 916"/>
                <a:gd name="T38" fmla="*/ 645 w 890"/>
                <a:gd name="T39" fmla="*/ 325 h 916"/>
                <a:gd name="T40" fmla="*/ 720 w 890"/>
                <a:gd name="T41" fmla="*/ 277 h 916"/>
                <a:gd name="T42" fmla="*/ 816 w 890"/>
                <a:gd name="T43" fmla="*/ 253 h 916"/>
                <a:gd name="T44" fmla="*/ 861 w 890"/>
                <a:gd name="T45" fmla="*/ 279 h 916"/>
                <a:gd name="T46" fmla="*/ 796 w 890"/>
                <a:gd name="T47" fmla="*/ 324 h 916"/>
                <a:gd name="T48" fmla="*/ 735 w 890"/>
                <a:gd name="T49" fmla="*/ 352 h 916"/>
                <a:gd name="T50" fmla="*/ 669 w 890"/>
                <a:gd name="T51" fmla="*/ 409 h 916"/>
                <a:gd name="T52" fmla="*/ 673 w 890"/>
                <a:gd name="T53" fmla="*/ 510 h 916"/>
                <a:gd name="T54" fmla="*/ 751 w 890"/>
                <a:gd name="T55" fmla="*/ 535 h 916"/>
                <a:gd name="T56" fmla="*/ 819 w 890"/>
                <a:gd name="T57" fmla="*/ 577 h 916"/>
                <a:gd name="T58" fmla="*/ 874 w 890"/>
                <a:gd name="T59" fmla="*/ 606 h 916"/>
                <a:gd name="T60" fmla="*/ 867 w 890"/>
                <a:gd name="T61" fmla="*/ 637 h 916"/>
                <a:gd name="T62" fmla="*/ 807 w 890"/>
                <a:gd name="T63" fmla="*/ 618 h 916"/>
                <a:gd name="T64" fmla="*/ 736 w 890"/>
                <a:gd name="T65" fmla="*/ 592 h 916"/>
                <a:gd name="T66" fmla="*/ 615 w 890"/>
                <a:gd name="T67" fmla="*/ 588 h 916"/>
                <a:gd name="T68" fmla="*/ 576 w 890"/>
                <a:gd name="T69" fmla="*/ 628 h 916"/>
                <a:gd name="T70" fmla="*/ 618 w 890"/>
                <a:gd name="T71" fmla="*/ 723 h 916"/>
                <a:gd name="T72" fmla="*/ 640 w 890"/>
                <a:gd name="T73" fmla="*/ 807 h 916"/>
                <a:gd name="T74" fmla="*/ 664 w 890"/>
                <a:gd name="T75" fmla="*/ 889 h 916"/>
                <a:gd name="T76" fmla="*/ 624 w 890"/>
                <a:gd name="T77" fmla="*/ 870 h 916"/>
                <a:gd name="T78" fmla="*/ 568 w 890"/>
                <a:gd name="T79" fmla="*/ 789 h 916"/>
                <a:gd name="T80" fmla="*/ 513 w 890"/>
                <a:gd name="T81" fmla="*/ 708 h 916"/>
                <a:gd name="T82" fmla="*/ 390 w 890"/>
                <a:gd name="T83" fmla="*/ 730 h 916"/>
                <a:gd name="T84" fmla="*/ 339 w 890"/>
                <a:gd name="T85" fmla="*/ 838 h 916"/>
                <a:gd name="T86" fmla="*/ 285 w 890"/>
                <a:gd name="T87" fmla="*/ 915 h 916"/>
                <a:gd name="T88" fmla="*/ 276 w 890"/>
                <a:gd name="T89" fmla="*/ 867 h 916"/>
                <a:gd name="T90" fmla="*/ 298 w 890"/>
                <a:gd name="T91" fmla="*/ 766 h 916"/>
                <a:gd name="T92" fmla="*/ 324 w 890"/>
                <a:gd name="T93" fmla="*/ 664 h 916"/>
                <a:gd name="T94" fmla="*/ 283 w 890"/>
                <a:gd name="T95" fmla="*/ 583 h 916"/>
                <a:gd name="T96" fmla="*/ 201 w 890"/>
                <a:gd name="T97" fmla="*/ 619 h 916"/>
                <a:gd name="T98" fmla="*/ 88 w 890"/>
                <a:gd name="T99" fmla="*/ 655 h 916"/>
                <a:gd name="T100" fmla="*/ 16 w 890"/>
                <a:gd name="T101" fmla="*/ 655 h 916"/>
                <a:gd name="T102" fmla="*/ 94 w 890"/>
                <a:gd name="T103" fmla="*/ 606 h 916"/>
                <a:gd name="T104" fmla="*/ 162 w 890"/>
                <a:gd name="T105" fmla="*/ 567 h 916"/>
                <a:gd name="T106" fmla="*/ 247 w 890"/>
                <a:gd name="T107" fmla="*/ 504 h 916"/>
                <a:gd name="T108" fmla="*/ 190 w 890"/>
                <a:gd name="T109" fmla="*/ 390 h 916"/>
                <a:gd name="T110" fmla="*/ 81 w 890"/>
                <a:gd name="T111" fmla="*/ 355 h 916"/>
                <a:gd name="T112" fmla="*/ 3 w 890"/>
                <a:gd name="T113" fmla="*/ 307 h 916"/>
                <a:gd name="T114" fmla="*/ 39 w 890"/>
                <a:gd name="T115" fmla="*/ 286 h 916"/>
                <a:gd name="T116" fmla="*/ 115 w 890"/>
                <a:gd name="T117" fmla="*/ 306 h 916"/>
                <a:gd name="T118" fmla="*/ 226 w 890"/>
                <a:gd name="T119" fmla="*/ 327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90" h="916">
                  <a:moveTo>
                    <a:pt x="279" y="334"/>
                  </a:moveTo>
                  <a:lnTo>
                    <a:pt x="292" y="312"/>
                  </a:lnTo>
                  <a:lnTo>
                    <a:pt x="307" y="292"/>
                  </a:lnTo>
                  <a:lnTo>
                    <a:pt x="324" y="276"/>
                  </a:lnTo>
                  <a:lnTo>
                    <a:pt x="313" y="255"/>
                  </a:lnTo>
                  <a:lnTo>
                    <a:pt x="307" y="234"/>
                  </a:lnTo>
                  <a:lnTo>
                    <a:pt x="288" y="202"/>
                  </a:lnTo>
                  <a:lnTo>
                    <a:pt x="274" y="181"/>
                  </a:lnTo>
                  <a:lnTo>
                    <a:pt x="261" y="159"/>
                  </a:lnTo>
                  <a:lnTo>
                    <a:pt x="256" y="139"/>
                  </a:lnTo>
                  <a:lnTo>
                    <a:pt x="256" y="118"/>
                  </a:lnTo>
                  <a:lnTo>
                    <a:pt x="247" y="91"/>
                  </a:lnTo>
                  <a:lnTo>
                    <a:pt x="237" y="70"/>
                  </a:lnTo>
                  <a:lnTo>
                    <a:pt x="226" y="46"/>
                  </a:lnTo>
                  <a:lnTo>
                    <a:pt x="225" y="24"/>
                  </a:lnTo>
                  <a:lnTo>
                    <a:pt x="232" y="10"/>
                  </a:lnTo>
                  <a:lnTo>
                    <a:pt x="247" y="9"/>
                  </a:lnTo>
                  <a:lnTo>
                    <a:pt x="259" y="21"/>
                  </a:lnTo>
                  <a:lnTo>
                    <a:pt x="270" y="46"/>
                  </a:lnTo>
                  <a:lnTo>
                    <a:pt x="280" y="61"/>
                  </a:lnTo>
                  <a:lnTo>
                    <a:pt x="298" y="82"/>
                  </a:lnTo>
                  <a:lnTo>
                    <a:pt x="309" y="88"/>
                  </a:lnTo>
                  <a:lnTo>
                    <a:pt x="315" y="99"/>
                  </a:lnTo>
                  <a:lnTo>
                    <a:pt x="322" y="118"/>
                  </a:lnTo>
                  <a:lnTo>
                    <a:pt x="330" y="141"/>
                  </a:lnTo>
                  <a:lnTo>
                    <a:pt x="339" y="160"/>
                  </a:lnTo>
                  <a:lnTo>
                    <a:pt x="358" y="180"/>
                  </a:lnTo>
                  <a:lnTo>
                    <a:pt x="379" y="205"/>
                  </a:lnTo>
                  <a:lnTo>
                    <a:pt x="399" y="225"/>
                  </a:lnTo>
                  <a:lnTo>
                    <a:pt x="406" y="240"/>
                  </a:lnTo>
                  <a:lnTo>
                    <a:pt x="474" y="241"/>
                  </a:lnTo>
                  <a:lnTo>
                    <a:pt x="495" y="208"/>
                  </a:lnTo>
                  <a:lnTo>
                    <a:pt x="505" y="184"/>
                  </a:lnTo>
                  <a:lnTo>
                    <a:pt x="507" y="160"/>
                  </a:lnTo>
                  <a:lnTo>
                    <a:pt x="510" y="141"/>
                  </a:lnTo>
                  <a:lnTo>
                    <a:pt x="514" y="118"/>
                  </a:lnTo>
                  <a:lnTo>
                    <a:pt x="529" y="94"/>
                  </a:lnTo>
                  <a:lnTo>
                    <a:pt x="540" y="85"/>
                  </a:lnTo>
                  <a:lnTo>
                    <a:pt x="552" y="69"/>
                  </a:lnTo>
                  <a:lnTo>
                    <a:pt x="561" y="45"/>
                  </a:lnTo>
                  <a:lnTo>
                    <a:pt x="571" y="27"/>
                  </a:lnTo>
                  <a:lnTo>
                    <a:pt x="589" y="13"/>
                  </a:lnTo>
                  <a:lnTo>
                    <a:pt x="604" y="0"/>
                  </a:lnTo>
                  <a:lnTo>
                    <a:pt x="613" y="6"/>
                  </a:lnTo>
                  <a:lnTo>
                    <a:pt x="615" y="16"/>
                  </a:lnTo>
                  <a:lnTo>
                    <a:pt x="606" y="27"/>
                  </a:lnTo>
                  <a:lnTo>
                    <a:pt x="603" y="34"/>
                  </a:lnTo>
                  <a:lnTo>
                    <a:pt x="600" y="49"/>
                  </a:lnTo>
                  <a:lnTo>
                    <a:pt x="600" y="79"/>
                  </a:lnTo>
                  <a:lnTo>
                    <a:pt x="600" y="103"/>
                  </a:lnTo>
                  <a:lnTo>
                    <a:pt x="592" y="124"/>
                  </a:lnTo>
                  <a:lnTo>
                    <a:pt x="583" y="145"/>
                  </a:lnTo>
                  <a:lnTo>
                    <a:pt x="576" y="162"/>
                  </a:lnTo>
                  <a:lnTo>
                    <a:pt x="574" y="186"/>
                  </a:lnTo>
                  <a:lnTo>
                    <a:pt x="574" y="216"/>
                  </a:lnTo>
                  <a:lnTo>
                    <a:pt x="568" y="244"/>
                  </a:lnTo>
                  <a:lnTo>
                    <a:pt x="568" y="282"/>
                  </a:lnTo>
                  <a:lnTo>
                    <a:pt x="588" y="300"/>
                  </a:lnTo>
                  <a:lnTo>
                    <a:pt x="607" y="325"/>
                  </a:lnTo>
                  <a:lnTo>
                    <a:pt x="645" y="325"/>
                  </a:lnTo>
                  <a:lnTo>
                    <a:pt x="678" y="312"/>
                  </a:lnTo>
                  <a:lnTo>
                    <a:pt x="697" y="292"/>
                  </a:lnTo>
                  <a:lnTo>
                    <a:pt x="720" y="277"/>
                  </a:lnTo>
                  <a:lnTo>
                    <a:pt x="777" y="274"/>
                  </a:lnTo>
                  <a:lnTo>
                    <a:pt x="801" y="265"/>
                  </a:lnTo>
                  <a:lnTo>
                    <a:pt x="816" y="253"/>
                  </a:lnTo>
                  <a:lnTo>
                    <a:pt x="859" y="252"/>
                  </a:lnTo>
                  <a:lnTo>
                    <a:pt x="865" y="265"/>
                  </a:lnTo>
                  <a:lnTo>
                    <a:pt x="861" y="279"/>
                  </a:lnTo>
                  <a:lnTo>
                    <a:pt x="843" y="288"/>
                  </a:lnTo>
                  <a:lnTo>
                    <a:pt x="819" y="300"/>
                  </a:lnTo>
                  <a:lnTo>
                    <a:pt x="796" y="324"/>
                  </a:lnTo>
                  <a:lnTo>
                    <a:pt x="786" y="334"/>
                  </a:lnTo>
                  <a:lnTo>
                    <a:pt x="765" y="343"/>
                  </a:lnTo>
                  <a:lnTo>
                    <a:pt x="735" y="352"/>
                  </a:lnTo>
                  <a:lnTo>
                    <a:pt x="714" y="367"/>
                  </a:lnTo>
                  <a:lnTo>
                    <a:pt x="687" y="390"/>
                  </a:lnTo>
                  <a:lnTo>
                    <a:pt x="669" y="409"/>
                  </a:lnTo>
                  <a:lnTo>
                    <a:pt x="649" y="420"/>
                  </a:lnTo>
                  <a:lnTo>
                    <a:pt x="648" y="481"/>
                  </a:lnTo>
                  <a:lnTo>
                    <a:pt x="673" y="510"/>
                  </a:lnTo>
                  <a:lnTo>
                    <a:pt x="703" y="526"/>
                  </a:lnTo>
                  <a:lnTo>
                    <a:pt x="730" y="531"/>
                  </a:lnTo>
                  <a:lnTo>
                    <a:pt x="751" y="535"/>
                  </a:lnTo>
                  <a:lnTo>
                    <a:pt x="777" y="549"/>
                  </a:lnTo>
                  <a:lnTo>
                    <a:pt x="795" y="567"/>
                  </a:lnTo>
                  <a:lnTo>
                    <a:pt x="819" y="577"/>
                  </a:lnTo>
                  <a:lnTo>
                    <a:pt x="846" y="583"/>
                  </a:lnTo>
                  <a:lnTo>
                    <a:pt x="861" y="592"/>
                  </a:lnTo>
                  <a:lnTo>
                    <a:pt x="874" y="606"/>
                  </a:lnTo>
                  <a:lnTo>
                    <a:pt x="889" y="621"/>
                  </a:lnTo>
                  <a:lnTo>
                    <a:pt x="888" y="634"/>
                  </a:lnTo>
                  <a:lnTo>
                    <a:pt x="867" y="637"/>
                  </a:lnTo>
                  <a:lnTo>
                    <a:pt x="853" y="631"/>
                  </a:lnTo>
                  <a:lnTo>
                    <a:pt x="832" y="618"/>
                  </a:lnTo>
                  <a:lnTo>
                    <a:pt x="807" y="618"/>
                  </a:lnTo>
                  <a:lnTo>
                    <a:pt x="780" y="618"/>
                  </a:lnTo>
                  <a:lnTo>
                    <a:pt x="759" y="615"/>
                  </a:lnTo>
                  <a:lnTo>
                    <a:pt x="736" y="592"/>
                  </a:lnTo>
                  <a:lnTo>
                    <a:pt x="718" y="588"/>
                  </a:lnTo>
                  <a:lnTo>
                    <a:pt x="684" y="588"/>
                  </a:lnTo>
                  <a:lnTo>
                    <a:pt x="615" y="588"/>
                  </a:lnTo>
                  <a:lnTo>
                    <a:pt x="604" y="606"/>
                  </a:lnTo>
                  <a:lnTo>
                    <a:pt x="589" y="621"/>
                  </a:lnTo>
                  <a:lnTo>
                    <a:pt x="576" y="628"/>
                  </a:lnTo>
                  <a:lnTo>
                    <a:pt x="580" y="666"/>
                  </a:lnTo>
                  <a:lnTo>
                    <a:pt x="600" y="702"/>
                  </a:lnTo>
                  <a:lnTo>
                    <a:pt x="618" y="723"/>
                  </a:lnTo>
                  <a:lnTo>
                    <a:pt x="630" y="753"/>
                  </a:lnTo>
                  <a:lnTo>
                    <a:pt x="631" y="787"/>
                  </a:lnTo>
                  <a:lnTo>
                    <a:pt x="640" y="807"/>
                  </a:lnTo>
                  <a:lnTo>
                    <a:pt x="654" y="838"/>
                  </a:lnTo>
                  <a:lnTo>
                    <a:pt x="664" y="862"/>
                  </a:lnTo>
                  <a:lnTo>
                    <a:pt x="664" y="889"/>
                  </a:lnTo>
                  <a:lnTo>
                    <a:pt x="654" y="898"/>
                  </a:lnTo>
                  <a:lnTo>
                    <a:pt x="642" y="898"/>
                  </a:lnTo>
                  <a:lnTo>
                    <a:pt x="624" y="870"/>
                  </a:lnTo>
                  <a:lnTo>
                    <a:pt x="612" y="837"/>
                  </a:lnTo>
                  <a:lnTo>
                    <a:pt x="583" y="808"/>
                  </a:lnTo>
                  <a:lnTo>
                    <a:pt x="568" y="789"/>
                  </a:lnTo>
                  <a:lnTo>
                    <a:pt x="556" y="760"/>
                  </a:lnTo>
                  <a:lnTo>
                    <a:pt x="549" y="738"/>
                  </a:lnTo>
                  <a:lnTo>
                    <a:pt x="513" y="708"/>
                  </a:lnTo>
                  <a:lnTo>
                    <a:pt x="489" y="682"/>
                  </a:lnTo>
                  <a:lnTo>
                    <a:pt x="415" y="684"/>
                  </a:lnTo>
                  <a:lnTo>
                    <a:pt x="390" y="730"/>
                  </a:lnTo>
                  <a:lnTo>
                    <a:pt x="372" y="759"/>
                  </a:lnTo>
                  <a:lnTo>
                    <a:pt x="361" y="798"/>
                  </a:lnTo>
                  <a:lnTo>
                    <a:pt x="339" y="838"/>
                  </a:lnTo>
                  <a:lnTo>
                    <a:pt x="316" y="874"/>
                  </a:lnTo>
                  <a:lnTo>
                    <a:pt x="294" y="907"/>
                  </a:lnTo>
                  <a:lnTo>
                    <a:pt x="285" y="915"/>
                  </a:lnTo>
                  <a:lnTo>
                    <a:pt x="268" y="909"/>
                  </a:lnTo>
                  <a:lnTo>
                    <a:pt x="268" y="894"/>
                  </a:lnTo>
                  <a:lnTo>
                    <a:pt x="276" y="867"/>
                  </a:lnTo>
                  <a:lnTo>
                    <a:pt x="291" y="837"/>
                  </a:lnTo>
                  <a:lnTo>
                    <a:pt x="294" y="790"/>
                  </a:lnTo>
                  <a:lnTo>
                    <a:pt x="298" y="766"/>
                  </a:lnTo>
                  <a:lnTo>
                    <a:pt x="313" y="744"/>
                  </a:lnTo>
                  <a:lnTo>
                    <a:pt x="319" y="699"/>
                  </a:lnTo>
                  <a:lnTo>
                    <a:pt x="324" y="664"/>
                  </a:lnTo>
                  <a:lnTo>
                    <a:pt x="336" y="637"/>
                  </a:lnTo>
                  <a:lnTo>
                    <a:pt x="309" y="609"/>
                  </a:lnTo>
                  <a:lnTo>
                    <a:pt x="283" y="583"/>
                  </a:lnTo>
                  <a:lnTo>
                    <a:pt x="271" y="577"/>
                  </a:lnTo>
                  <a:lnTo>
                    <a:pt x="231" y="601"/>
                  </a:lnTo>
                  <a:lnTo>
                    <a:pt x="201" y="619"/>
                  </a:lnTo>
                  <a:lnTo>
                    <a:pt x="162" y="633"/>
                  </a:lnTo>
                  <a:lnTo>
                    <a:pt x="118" y="640"/>
                  </a:lnTo>
                  <a:lnTo>
                    <a:pt x="88" y="655"/>
                  </a:lnTo>
                  <a:lnTo>
                    <a:pt x="63" y="666"/>
                  </a:lnTo>
                  <a:lnTo>
                    <a:pt x="27" y="666"/>
                  </a:lnTo>
                  <a:lnTo>
                    <a:pt x="16" y="655"/>
                  </a:lnTo>
                  <a:lnTo>
                    <a:pt x="30" y="642"/>
                  </a:lnTo>
                  <a:lnTo>
                    <a:pt x="67" y="628"/>
                  </a:lnTo>
                  <a:lnTo>
                    <a:pt x="94" y="606"/>
                  </a:lnTo>
                  <a:lnTo>
                    <a:pt x="120" y="588"/>
                  </a:lnTo>
                  <a:lnTo>
                    <a:pt x="136" y="576"/>
                  </a:lnTo>
                  <a:lnTo>
                    <a:pt x="162" y="567"/>
                  </a:lnTo>
                  <a:lnTo>
                    <a:pt x="204" y="531"/>
                  </a:lnTo>
                  <a:lnTo>
                    <a:pt x="231" y="510"/>
                  </a:lnTo>
                  <a:lnTo>
                    <a:pt x="247" y="504"/>
                  </a:lnTo>
                  <a:lnTo>
                    <a:pt x="250" y="429"/>
                  </a:lnTo>
                  <a:lnTo>
                    <a:pt x="204" y="396"/>
                  </a:lnTo>
                  <a:lnTo>
                    <a:pt x="190" y="390"/>
                  </a:lnTo>
                  <a:lnTo>
                    <a:pt x="129" y="385"/>
                  </a:lnTo>
                  <a:lnTo>
                    <a:pt x="105" y="369"/>
                  </a:lnTo>
                  <a:lnTo>
                    <a:pt x="81" y="355"/>
                  </a:lnTo>
                  <a:lnTo>
                    <a:pt x="63" y="345"/>
                  </a:lnTo>
                  <a:lnTo>
                    <a:pt x="34" y="339"/>
                  </a:lnTo>
                  <a:lnTo>
                    <a:pt x="3" y="307"/>
                  </a:lnTo>
                  <a:lnTo>
                    <a:pt x="0" y="291"/>
                  </a:lnTo>
                  <a:lnTo>
                    <a:pt x="9" y="285"/>
                  </a:lnTo>
                  <a:lnTo>
                    <a:pt x="39" y="286"/>
                  </a:lnTo>
                  <a:lnTo>
                    <a:pt x="67" y="301"/>
                  </a:lnTo>
                  <a:lnTo>
                    <a:pt x="85" y="304"/>
                  </a:lnTo>
                  <a:lnTo>
                    <a:pt x="115" y="306"/>
                  </a:lnTo>
                  <a:lnTo>
                    <a:pt x="148" y="318"/>
                  </a:lnTo>
                  <a:lnTo>
                    <a:pt x="165" y="324"/>
                  </a:lnTo>
                  <a:lnTo>
                    <a:pt x="226" y="327"/>
                  </a:lnTo>
                  <a:lnTo>
                    <a:pt x="258" y="334"/>
                  </a:lnTo>
                  <a:lnTo>
                    <a:pt x="279" y="334"/>
                  </a:lnTo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61" name="Group 13"/>
            <p:cNvGrpSpPr>
              <a:grpSpLocks/>
            </p:cNvGrpSpPr>
            <p:nvPr/>
          </p:nvGrpSpPr>
          <p:grpSpPr bwMode="auto">
            <a:xfrm>
              <a:off x="993" y="1940"/>
              <a:ext cx="4766" cy="119"/>
              <a:chOff x="993" y="1940"/>
              <a:chExt cx="4766" cy="119"/>
            </a:xfrm>
          </p:grpSpPr>
          <p:sp>
            <p:nvSpPr>
              <p:cNvPr id="2055" name="Rectangle 7"/>
              <p:cNvSpPr>
                <a:spLocks noChangeArrowheads="1"/>
              </p:cNvSpPr>
              <p:nvPr/>
            </p:nvSpPr>
            <p:spPr bwMode="ltGray">
              <a:xfrm>
                <a:off x="996" y="1947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ltGray">
              <a:xfrm>
                <a:off x="999" y="2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ltGray">
              <a:xfrm>
                <a:off x="999" y="2033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ltGray">
              <a:xfrm>
                <a:off x="999" y="2003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ltGray">
              <a:xfrm>
                <a:off x="999" y="1969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ltGray">
              <a:xfrm>
                <a:off x="993" y="1940"/>
                <a:ext cx="4765" cy="119"/>
              </a:xfrm>
              <a:custGeom>
                <a:avLst/>
                <a:gdLst>
                  <a:gd name="T0" fmla="*/ 0 w 4765"/>
                  <a:gd name="T1" fmla="*/ 118 h 119"/>
                  <a:gd name="T2" fmla="*/ 0 w 4765"/>
                  <a:gd name="T3" fmla="*/ 0 h 119"/>
                  <a:gd name="T4" fmla="*/ 4764 w 4765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63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6002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90706CA-468B-4094-9C35-F2DC48277D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D6D17-83DE-4A68-9F1F-E033DC2EB8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45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9313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A8F52-4992-4913-BCA3-317B1DF98F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39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0077-F405-466D-BB70-DC0DADAF6C8C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FE04-A6AB-4C95-A6B7-D777B8F0C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03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7C315-D159-41FB-A335-21A8AADAEA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08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E7F9F-EE26-4984-8FCA-ACC5D583E7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75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24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7674C-A9C6-40C8-99F2-E7C3D3AAC0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37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F73C4-4AB7-46F3-A738-48D78DC332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70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3C76D-09C8-4291-BAE8-3A8230CE8E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4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8D7E7-A5EB-4CF3-A7E1-54AC9DB47C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77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B2598-F4C2-4431-9E58-1546A1BD26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93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30421-B1B5-4BBC-91C9-9521A767BC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6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0" y="0"/>
              <a:ext cx="926" cy="4319"/>
              <a:chOff x="0" y="0"/>
              <a:chExt cx="926" cy="4319"/>
            </a:xfrm>
          </p:grpSpPr>
          <p:sp>
            <p:nvSpPr>
              <p:cNvPr id="1026" name="Rectangle 2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027" name="Picture 3"/>
              <p:cNvPicPr>
                <a:picLocks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6" y="31"/>
                <a:ext cx="920" cy="9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028" name="Freeform 4"/>
              <p:cNvSpPr>
                <a:spLocks/>
              </p:cNvSpPr>
              <p:nvPr/>
            </p:nvSpPr>
            <p:spPr bwMode="ltGray">
              <a:xfrm>
                <a:off x="6" y="1023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>
                <a:off x="6" y="2087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ltGray">
              <a:xfrm>
                <a:off x="6" y="3160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8" name="Group 14"/>
            <p:cNvGrpSpPr>
              <a:grpSpLocks/>
            </p:cNvGrpSpPr>
            <p:nvPr/>
          </p:nvGrpSpPr>
          <p:grpSpPr bwMode="auto">
            <a:xfrm>
              <a:off x="993" y="1028"/>
              <a:ext cx="4766" cy="119"/>
              <a:chOff x="993" y="1028"/>
              <a:chExt cx="4766" cy="119"/>
            </a:xfrm>
          </p:grpSpPr>
          <p:sp>
            <p:nvSpPr>
              <p:cNvPr id="1032" name="Rectangle 8"/>
              <p:cNvSpPr>
                <a:spLocks noChangeArrowheads="1"/>
              </p:cNvSpPr>
              <p:nvPr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Line 9"/>
              <p:cNvSpPr>
                <a:spLocks noChangeShapeType="1"/>
              </p:cNvSpPr>
              <p:nvPr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Line 12"/>
              <p:cNvSpPr>
                <a:spLocks noChangeShapeType="1"/>
              </p:cNvSpPr>
              <p:nvPr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ltGray">
              <a:xfrm>
                <a:off x="993" y="1028"/>
                <a:ext cx="4765" cy="119"/>
              </a:xfrm>
              <a:custGeom>
                <a:avLst/>
                <a:gdLst>
                  <a:gd name="T0" fmla="*/ 0 w 4765"/>
                  <a:gd name="T1" fmla="*/ 118 h 119"/>
                  <a:gd name="T2" fmla="*/ 0 w 4765"/>
                  <a:gd name="T3" fmla="*/ 0 h 119"/>
                  <a:gd name="T4" fmla="*/ 4764 w 4765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589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973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63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E43F8AC3-600A-4085-A770-EB5AF9B78646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dG7rHnmnXMVU4eVquA/aCjm32fyyRoN9Z60udt9LJ50=-~51pzN4AmR2k6gtNAHN3tr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ErWe82orxIAeZaPrvkgpV7maQF/f4k1U2d02OrG7M/8=-~owamGP3nKetW7dwuSO+FDg==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Conserve</a:t>
            </a:r>
            <a:endParaRPr lang="en-US" dirty="0"/>
          </a:p>
        </p:txBody>
      </p:sp>
      <p:sp>
        <p:nvSpPr>
          <p:cNvPr id="4" name="Subtitle 3" descr="/iPIarUjq3INcDEBuDwScsfDOn6xSMXh5t+PZqnkZJo=-~v6lnf9KlGO2AkOomknSZRA==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err="1"/>
              <a:t>Waterwise</a:t>
            </a:r>
            <a:r>
              <a:rPr lang="en-US" dirty="0"/>
              <a:t> Landscaping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61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lhsi8X5fBkQ4Twd7sYAbiAlAqM1SULPv685yp5ZTzho=-~hfSOWAFTS7pTMN8sT97u/g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uQGxvAJrhV0d5ZXFXtsInCR003hPNT5DYH6bezxbpQM=-~MrLWwHJtn4HyxHMf4+ZE8g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Landscaping</a:t>
            </a:r>
            <a:endParaRPr lang="en-US" dirty="0"/>
          </a:p>
        </p:txBody>
      </p:sp>
      <p:sp>
        <p:nvSpPr>
          <p:cNvPr id="3" name="Content Placeholder 2" descr="TcQEuNnAEulb+QinZtk0SII5uo2EtiYu7kzWxbiwVVU=-~RmHaHX9wKL2ryRaFmlVk0g==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Beauty</a:t>
            </a:r>
          </a:p>
          <a:p>
            <a:r>
              <a:rPr lang="en-US" dirty="0" smtClean="0"/>
              <a:t>Utility</a:t>
            </a:r>
          </a:p>
          <a:p>
            <a:r>
              <a:rPr lang="en-US" dirty="0" smtClean="0"/>
              <a:t>Conservation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173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A+fhWcQ6hpYYu2xJsD1hSlsfgPTXerEhNe1OP/4F/OE=-~bxQ6lZvColdyPVF8Hd203A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5o8b/7xDToDctTk+bY2BzkJ9BgxGuDmgA3wInYOmm+I=-~lJLgciO20FL22spMBdsjjQ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Waterwise</a:t>
            </a:r>
            <a:r>
              <a:rPr lang="en-US" dirty="0" smtClean="0"/>
              <a:t> Options</a:t>
            </a:r>
            <a:endParaRPr lang="en-US" dirty="0"/>
          </a:p>
        </p:txBody>
      </p:sp>
      <p:sp>
        <p:nvSpPr>
          <p:cNvPr id="3" name="Content Placeholder 2" descr="8PhZNofnw+mIACXqI7JXmoTZ5OAx2VGLQKl3DfmfKYw=-~iTzEnYxlVmZgi5Viii01zA==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Zeroscaping</a:t>
            </a:r>
            <a:endParaRPr lang="en-US" dirty="0" smtClean="0"/>
          </a:p>
          <a:p>
            <a:r>
              <a:rPr lang="en-US" dirty="0" smtClean="0"/>
              <a:t>Xeriscaping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04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sz="2800" b="1" i="0" u="none" strike="noStrike" baseline="0" dirty="0" err="1" smtClean="0">
                <a:solidFill>
                  <a:srgbClr val="365F91"/>
                </a:solidFill>
                <a:latin typeface="Times New Roman"/>
              </a:rPr>
              <a:t>Zeroscaping</a:t>
            </a:r>
            <a:endParaRPr lang="en-US" sz="2800" b="1" i="0" u="none" strike="noStrike" baseline="0" dirty="0" smtClean="0">
              <a:solidFill>
                <a:srgbClr val="365F91"/>
              </a:solidFill>
              <a:latin typeface="Times New Roman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8" r="5708"/>
          <a:stretch>
            <a:fillRect/>
          </a:stretch>
        </p:blipFill>
        <p:spPr/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R="0" lvl="0" rtl="0"/>
            <a:r>
              <a:rPr lang="en-US" b="1" i="0" u="none" strike="noStrike" baseline="0" dirty="0" smtClean="0">
                <a:solidFill>
                  <a:srgbClr val="365F91"/>
                </a:solidFill>
                <a:latin typeface="Times New Roman"/>
              </a:rPr>
              <a:t>Low to No Maintenance Landscaping Design</a:t>
            </a:r>
          </a:p>
        </p:txBody>
      </p:sp>
    </p:spTree>
    <p:extLst>
      <p:ext uri="{BB962C8B-B14F-4D97-AF65-F5344CB8AC3E}">
        <p14:creationId xmlns:p14="http://schemas.microsoft.com/office/powerpoint/2010/main" val="3628632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solidFill>
                  <a:srgbClr val="365F91"/>
                </a:solidFill>
                <a:latin typeface="Times New Roman"/>
              </a:rPr>
              <a:t>Characteristics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0" u="none" strike="noStrike" baseline="0" dirty="0" smtClean="0">
                <a:solidFill>
                  <a:srgbClr val="365F91"/>
                </a:solidFill>
                <a:latin typeface="Times New Roman"/>
              </a:rPr>
              <a:t>Uses a variety of rocks for design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365F91"/>
                </a:solidFill>
                <a:latin typeface="Times New Roman"/>
              </a:rPr>
              <a:t>Sparse use of drought resistant plants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365F91"/>
                </a:solidFill>
                <a:latin typeface="Times New Roman"/>
              </a:rPr>
              <a:t>Relies on rainwater or limited watering</a:t>
            </a:r>
          </a:p>
        </p:txBody>
      </p:sp>
    </p:spTree>
    <p:extLst>
      <p:ext uri="{BB962C8B-B14F-4D97-AF65-F5344CB8AC3E}">
        <p14:creationId xmlns:p14="http://schemas.microsoft.com/office/powerpoint/2010/main" val="1141880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Xeriscaping</a:t>
            </a:r>
            <a:endParaRPr lang="en-US" sz="2800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8" r="5708"/>
          <a:stretch>
            <a:fillRect/>
          </a:stretch>
        </p:blipFill>
        <p:spPr/>
      </p:pic>
      <p:sp>
        <p:nvSpPr>
          <p:cNvPr id="5" name="Rectangl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kern="1200" dirty="0" smtClean="0">
                <a:solidFill>
                  <a:schemeClr val="tx1"/>
                </a:solidFill>
              </a:rPr>
              <a:t>Water –Conservative </a:t>
            </a:r>
            <a:br>
              <a:rPr lang="en-US" kern="1200" dirty="0" smtClean="0">
                <a:solidFill>
                  <a:schemeClr val="tx1"/>
                </a:solidFill>
              </a:rPr>
            </a:br>
            <a:r>
              <a:rPr lang="en-US" kern="1200" dirty="0" smtClean="0">
                <a:solidFill>
                  <a:schemeClr val="tx1"/>
                </a:solidFill>
              </a:rPr>
              <a:t>Approach to Landscaping</a:t>
            </a:r>
            <a:endParaRPr lang="en-US" kern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a variety of rocks for design</a:t>
            </a:r>
            <a:endParaRPr lang="en-US"/>
          </a:p>
          <a:p>
            <a:r>
              <a:rPr lang="en-US" dirty="0" smtClean="0"/>
              <a:t>Sparse use of drought resistant plants</a:t>
            </a:r>
          </a:p>
          <a:p>
            <a:r>
              <a:rPr lang="en-US" dirty="0" smtClean="0"/>
              <a:t>Relies on rainwater or limited watering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unny days design templat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CC66"/>
        </a:lt1>
        <a:dk2>
          <a:srgbClr val="996633"/>
        </a:dk2>
        <a:lt2>
          <a:srgbClr val="CC6600"/>
        </a:lt2>
        <a:accent1>
          <a:srgbClr val="FF9933"/>
        </a:accent1>
        <a:accent2>
          <a:srgbClr val="FF5050"/>
        </a:accent2>
        <a:accent3>
          <a:srgbClr val="FFE2B8"/>
        </a:accent3>
        <a:accent4>
          <a:srgbClr val="000000"/>
        </a:accent4>
        <a:accent5>
          <a:srgbClr val="FFCAAD"/>
        </a:accent5>
        <a:accent6>
          <a:srgbClr val="E74848"/>
        </a:accent6>
        <a:hlink>
          <a:srgbClr val="CC9900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CC"/>
        </a:lt1>
        <a:dk2>
          <a:srgbClr val="996633"/>
        </a:dk2>
        <a:lt2>
          <a:srgbClr val="CC9900"/>
        </a:lt2>
        <a:accent1>
          <a:srgbClr val="FF9933"/>
        </a:accent1>
        <a:accent2>
          <a:srgbClr val="FF5050"/>
        </a:accent2>
        <a:accent3>
          <a:srgbClr val="FFFFE2"/>
        </a:accent3>
        <a:accent4>
          <a:srgbClr val="000000"/>
        </a:accent4>
        <a:accent5>
          <a:srgbClr val="FFCAAD"/>
        </a:accent5>
        <a:accent6>
          <a:srgbClr val="E74848"/>
        </a:accent6>
        <a:hlink>
          <a:srgbClr val="FFCC66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CBC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8F8F8"/>
        </a:lt1>
        <a:dk2>
          <a:srgbClr val="006600"/>
        </a:dk2>
        <a:lt2>
          <a:srgbClr val="FFCC00"/>
        </a:lt2>
        <a:accent1>
          <a:srgbClr val="9999FF"/>
        </a:accent1>
        <a:accent2>
          <a:srgbClr val="6600CC"/>
        </a:accent2>
        <a:accent3>
          <a:srgbClr val="AAB8AA"/>
        </a:accent3>
        <a:accent4>
          <a:srgbClr val="D4D4D4"/>
        </a:accent4>
        <a:accent5>
          <a:srgbClr val="CACAFF"/>
        </a:accent5>
        <a:accent6>
          <a:srgbClr val="5C00B9"/>
        </a:accent6>
        <a:hlink>
          <a:srgbClr val="009966"/>
        </a:hlink>
        <a:folHlink>
          <a:srgbClr val="00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8F8F8"/>
        </a:lt1>
        <a:dk2>
          <a:srgbClr val="990099"/>
        </a:dk2>
        <a:lt2>
          <a:srgbClr val="FFCC00"/>
        </a:lt2>
        <a:accent1>
          <a:srgbClr val="9999FF"/>
        </a:accent1>
        <a:accent2>
          <a:srgbClr val="6600CC"/>
        </a:accent2>
        <a:accent3>
          <a:srgbClr val="CAAACA"/>
        </a:accent3>
        <a:accent4>
          <a:srgbClr val="D4D4D4"/>
        </a:accent4>
        <a:accent5>
          <a:srgbClr val="CACAFF"/>
        </a:accent5>
        <a:accent6>
          <a:srgbClr val="5C00B9"/>
        </a:accent6>
        <a:hlink>
          <a:srgbClr val="CC00CC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8F8F8"/>
        </a:lt1>
        <a:dk2>
          <a:srgbClr val="0000FF"/>
        </a:dk2>
        <a:lt2>
          <a:srgbClr val="FFCC00"/>
        </a:lt2>
        <a:accent1>
          <a:srgbClr val="0099FF"/>
        </a:accent1>
        <a:accent2>
          <a:srgbClr val="CC00CC"/>
        </a:accent2>
        <a:accent3>
          <a:srgbClr val="AAAAFF"/>
        </a:accent3>
        <a:accent4>
          <a:srgbClr val="D4D4D4"/>
        </a:accent4>
        <a:accent5>
          <a:srgbClr val="AACAFF"/>
        </a:accent5>
        <a:accent6>
          <a:srgbClr val="B900B9"/>
        </a:accent6>
        <a:hlink>
          <a:srgbClr val="3333CC"/>
        </a:hlink>
        <a:folHlink>
          <a:srgbClr val="0000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roject>
  <id>MxMTNbq8F1PjMgLcWXd5c2PDegFACnrwnd2yDjGrXg8=-~u4+9yWs7UJs3QlJcK0y+yg==</id>
</project>
</file>

<file path=customXml/itemProps1.xml><?xml version="1.0" encoding="utf-8"?>
<ds:datastoreItem xmlns:ds="http://schemas.openxmlformats.org/officeDocument/2006/customXml" ds:itemID="{765ECA3B-F562-46EA-B77A-02476BF80296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Sunny days design template</Template>
  <TotalTime>27</TotalTime>
  <Words>116</Words>
  <Application>Microsoft Office PowerPoint</Application>
  <PresentationFormat>On-screen Show (4:3)</PresentationFormat>
  <Paragraphs>25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Sunny days design template</vt:lpstr>
      <vt:lpstr>Conserve</vt:lpstr>
      <vt:lpstr>Purpose of Landscaping</vt:lpstr>
      <vt:lpstr>Waterwise Options</vt:lpstr>
      <vt:lpstr>Zeroscaping</vt:lpstr>
      <vt:lpstr>Characteristics</vt:lpstr>
      <vt:lpstr>Xeriscaping</vt:lpstr>
      <vt:lpstr>Characteristics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Hurley</dc:creator>
  <cp:lastModifiedBy>Shannon Dossett</cp:lastModifiedBy>
  <cp:revision>4</cp:revision>
  <cp:lastPrinted>1601-01-01T00:00:00Z</cp:lastPrinted>
  <dcterms:created xsi:type="dcterms:W3CDTF">2010-02-08T14:47:28Z</dcterms:created>
  <dcterms:modified xsi:type="dcterms:W3CDTF">2012-04-07T15:28:41Z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TC010690801033</vt:lpwstr>
  </property>
</Properties>
</file>